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643"/>
  </p:normalViewPr>
  <p:slideViewPr>
    <p:cSldViewPr snapToGrid="0" snapToObjects="1" showGuides="1">
      <p:cViewPr varScale="1">
        <p:scale>
          <a:sx n="154" d="100"/>
          <a:sy n="154" d="100"/>
        </p:scale>
        <p:origin x="208" y="3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CB8EFE4-B84E-3142-995F-E7D8103AC1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07"/>
            <a:ext cx="9144000" cy="510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5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3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81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E608909-4DC4-D24B-8F27-A6A0BB8362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66"/>
            <a:ext cx="9144000" cy="514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5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25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4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12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07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42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06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4873-1555-4D4F-9EA2-4DD5D9FA7E51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1E93-9003-404E-9858-F8F685A5E1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26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667E4-E06D-254F-8511-5CBC27A12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8156BF-21CB-2447-968D-0215307D6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70669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087B50C-D4DB-464A-93E1-06BBFE36618C}"/>
              </a:ext>
            </a:extLst>
          </p:cNvPr>
          <p:cNvSpPr txBox="1"/>
          <p:nvPr/>
        </p:nvSpPr>
        <p:spPr>
          <a:xfrm>
            <a:off x="1122218" y="3591099"/>
            <a:ext cx="6899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A criação do vídeo, por mais que no </a:t>
            </a:r>
            <a:r>
              <a:rPr lang="pt-BR" sz="1000" dirty="0" err="1"/>
              <a:t>template</a:t>
            </a:r>
            <a:r>
              <a:rPr lang="pt-BR" sz="1000" dirty="0"/>
              <a:t> entregue como slides, não precisa ser feita necessariamente com este visual, nem mesmo no PowerPoint. É importante entretanto garantir conforme as regras o formato MP4 e o tempo limite estabelecido (5 a 7 min.). Além de manter a proporção da imagem (16:9).</a:t>
            </a:r>
          </a:p>
        </p:txBody>
      </p:sp>
    </p:spTree>
    <p:extLst>
      <p:ext uri="{BB962C8B-B14F-4D97-AF65-F5344CB8AC3E}">
        <p14:creationId xmlns:p14="http://schemas.microsoft.com/office/powerpoint/2010/main" val="49956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5B1BA-DAF7-964D-8ABA-296C998F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12BC1-52F8-BD4A-AA65-99F79DFF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5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59</Words>
  <Application>Microsoft Macintosh PowerPoint</Application>
  <PresentationFormat>Apresentação na tela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Aurelio Petrelli</dc:creator>
  <cp:lastModifiedBy>Marco Aurelio Petrelli</cp:lastModifiedBy>
  <cp:revision>2</cp:revision>
  <dcterms:created xsi:type="dcterms:W3CDTF">2021-10-06T14:23:16Z</dcterms:created>
  <dcterms:modified xsi:type="dcterms:W3CDTF">2021-10-06T14:54:10Z</dcterms:modified>
</cp:coreProperties>
</file>