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g30TDbgVQsGQknfSuiN5To05Rr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43"/>
  </p:normalViewPr>
  <p:slideViewPr>
    <p:cSldViewPr snapToGrid="0" snapToObjects="1" showGuides="1">
      <p:cViewPr>
        <p:scale>
          <a:sx n="81" d="100"/>
          <a:sy n="81" d="100"/>
        </p:scale>
        <p:origin x="2296" y="9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tiff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361950" y="467925"/>
            <a:ext cx="4009500" cy="18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haroni"/>
              <a:buNone/>
            </a:pPr>
            <a:r>
              <a:rPr lang="pt-BR" sz="3200" b="1" dirty="0">
                <a:latin typeface="Aharoni"/>
                <a:ea typeface="Aharoni"/>
                <a:cs typeface="Aharoni"/>
                <a:sym typeface="Aharoni"/>
              </a:rPr>
              <a:t>Título: </a:t>
            </a:r>
            <a:r>
              <a:rPr lang="pt-BR" sz="3200" dirty="0">
                <a:latin typeface="Arial"/>
                <a:ea typeface="Arial"/>
                <a:cs typeface="Arial"/>
                <a:sym typeface="Arial"/>
              </a:rPr>
              <a:t>(deve manter uma fonte mínima de 24)</a:t>
            </a:r>
            <a:endParaRPr sz="32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361942" y="2316962"/>
            <a:ext cx="4009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None/>
            </a:pPr>
            <a:r>
              <a:rPr lang="pt-BR" sz="1400" b="0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Autores (fonte mínima 14)</a:t>
            </a:r>
            <a:endParaRPr sz="1400"/>
          </a:p>
        </p:txBody>
      </p:sp>
      <p:sp>
        <p:nvSpPr>
          <p:cNvPr id="86" name="Google Shape;86;p1"/>
          <p:cNvSpPr txBox="1"/>
          <p:nvPr/>
        </p:nvSpPr>
        <p:spPr>
          <a:xfrm>
            <a:off x="361950" y="3124548"/>
            <a:ext cx="4009500" cy="146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Arial"/>
              <a:buNone/>
            </a:pPr>
            <a:r>
              <a:rPr lang="pt-BR" sz="1200" b="0" i="0" u="none" strike="noStrike" cap="none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Este painel deve conter principalmente imagens. O texto deve aparecer de maneira com que seja possível entender a sequência, e deve ter um tamanho de fonte mínimo de 12. 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4772562" y="3707583"/>
            <a:ext cx="4009491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0" i="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A criação do painel, por mais que no </a:t>
            </a:r>
            <a:r>
              <a:rPr lang="pt-BR" sz="1200" b="0" i="0" dirty="0" err="1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template</a:t>
            </a:r>
            <a:r>
              <a:rPr lang="pt-BR" sz="1200" b="0" i="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 entregue como um slide, não precisa ser feita necessariamente com este visual, nem mesmo no PowerPoint.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dirty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É importante entretanto garantir que regras de tamanho de texto sejam seguidas, que na imagem apareçam a logo e nome do evento, bem como as marcas das instituições realizadoras e apoiadoras do mesmo. Além de manter a proporção da imagem (4:3), com tamanho mínimo de 800x600 </a:t>
            </a:r>
            <a:r>
              <a:rPr lang="pt-BR" sz="1200" dirty="0" err="1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px</a:t>
            </a:r>
            <a:r>
              <a:rPr lang="pt-BR" sz="120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" descr="refill of liquid on tubes"/>
          <p:cNvPicPr preferRelativeResize="0"/>
          <p:nvPr/>
        </p:nvPicPr>
        <p:blipFill rotWithShape="1">
          <a:blip r:embed="rId3">
            <a:alphaModFix/>
          </a:blip>
          <a:srcRect t="25958" b="23039"/>
          <a:stretch/>
        </p:blipFill>
        <p:spPr>
          <a:xfrm>
            <a:off x="361950" y="4091850"/>
            <a:ext cx="4009500" cy="1757400"/>
          </a:xfrm>
          <a:prstGeom prst="roundRect">
            <a:avLst>
              <a:gd name="adj" fmla="val 10749"/>
            </a:avLst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361942" y="5873994"/>
            <a:ext cx="4009491" cy="257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Arial"/>
              <a:buNone/>
            </a:pPr>
            <a:r>
              <a:rPr lang="pt-BR" sz="1200" b="0" i="0" u="non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Fig. 1</a:t>
            </a:r>
            <a:endParaRPr sz="1200" b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 descr="pen om pape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76908" y="455966"/>
            <a:ext cx="4000798" cy="2668588"/>
          </a:xfrm>
          <a:prstGeom prst="roundRect">
            <a:avLst>
              <a:gd name="adj" fmla="val 3818"/>
            </a:avLst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4772562" y="3172678"/>
            <a:ext cx="4009491" cy="261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Arial"/>
              <a:buNone/>
            </a:pPr>
            <a:r>
              <a:rPr lang="pt-BR" sz="1200" b="0" i="0" u="non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Fig. 2</a:t>
            </a:r>
            <a:endParaRPr sz="1200" b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351890" y="2622213"/>
            <a:ext cx="4009500" cy="3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200"/>
              <a:buFont typeface="Arial"/>
              <a:buNone/>
            </a:pPr>
            <a:r>
              <a:rPr lang="pt-BR" sz="1200" b="0" u="none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Contato/Endereço (fonte mínima 12)</a:t>
            </a:r>
            <a:endParaRPr sz="12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60A053DA-4715-8D48-A386-41E846213C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534662"/>
            <a:ext cx="9144000" cy="3233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145</Words>
  <Application>Microsoft Macintosh PowerPoint</Application>
  <PresentationFormat>Apresentação na tela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Tema do Office</vt:lpstr>
      <vt:lpstr>Título: (deve manter uma fonte mínima de 24)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Título: (deve manter uma fonte minima de 24)</dc:title>
  <dc:creator>Alisson Steffens Henrique</dc:creator>
  <cp:lastModifiedBy>Marco Aurelio Petrelli</cp:lastModifiedBy>
  <cp:revision>5</cp:revision>
  <dcterms:created xsi:type="dcterms:W3CDTF">2021-07-01T14:36:03Z</dcterms:created>
  <dcterms:modified xsi:type="dcterms:W3CDTF">2021-09-28T11:05:06Z</dcterms:modified>
</cp:coreProperties>
</file>